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7654-4A0F-FC85-7AF9-254F7A4E35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EA09B2-ED08-6518-591F-60BFE3784C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D2BD6-DA93-9C61-6A8D-101D9B27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04C82-7652-6F31-B9AE-3A6D04C48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920BB-2CB9-BE89-093F-05F26AFB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60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DB3BA-1BEE-2A80-3586-05AF8FBFD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FBA744-CFA1-B574-1A5D-1B5085D63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DD76B-F967-C400-4622-AA5548722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C8D79-0B1F-7406-9977-888CAB9FA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4644D-5346-A1E0-31CE-3205A9F83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320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A1FE7E-903F-1681-50CA-09DC886F0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00D562-97AF-B1FA-A3A7-54D34FB79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F7474-6F8A-CEF9-19F7-C2D8C6286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AD1BB-34BE-61AD-20D3-59D1D0748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6AB8C-4F30-0468-35ED-56C3B041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119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928AC-E13E-B516-3DE1-6CD0D2881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14A8E-A30F-48FD-B715-8ECAF0C56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4F959-C7A2-A32E-0944-52D497CD3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C7730-964E-4DD5-B830-B04A727DB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D17D5-F18A-CF17-8A8F-A42986F63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910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0DF5A-3B90-CB8D-5F9A-436F76317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B3DC98-F5C1-A5B1-4A81-393CE7D0D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9BA0B-BD92-7C0A-9BAC-E6AA92360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DA272-4993-3456-4853-DDE4C1BE2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75E29-09A9-D8CA-FC1D-2A0A2C241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929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893FB-901C-9439-D7EA-F279305AF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4FD71-A7F6-B825-D696-764DA888F1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9F3696-2865-D26A-7858-F8BF90BCDD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B30A24-9E01-23BC-42CF-0346B5F07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AA917-D2E6-78CF-2E16-55EE5524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ACEE2-E7A2-A995-6B2C-87C507A1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71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08C2D-E5B5-9A66-B528-C281094FA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2F6F9-99C0-CF45-9F1F-6F59C32C7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08317E-3B7B-B598-F573-E62F82A522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2FCEB9-43E2-3D70-4E3C-10515DC0A3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5C68F6-44C6-E571-D81E-AADF7B963B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21D92-93AA-F457-5AFC-98A6CBDBC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AEF0B6-7C8E-0A4D-251F-EEFF534D2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354BB-D1D2-E2C7-1760-D67BA507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26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9D2BC-BE29-E726-1DB5-1FC261E5F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C109F3-4B60-0749-13D5-088812050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C32F6A-9480-09DD-670D-ABDB90863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AD6D31-7A70-BE60-FE82-11B6819C4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5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C86A9-1168-AF3E-7F00-AC549F6A6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40AC1C-6083-835A-CBD7-FBEF0E741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E597A-7BFC-C6BF-AAD0-840A885AC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84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6ED43-34D7-7D07-080A-5F196BAA3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40AB2-2635-F2D0-5605-CB1657BE6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10D4C0-C08C-CE34-3095-EFA9ECA791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710839-3ABB-4C01-D415-FE0BB0469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6F3B7D-F1C2-21F2-95F0-D1219ED2C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F3AB0-4582-8C7C-8873-756CB8626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186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37298-EC5E-FB24-BBF1-89F4A3FCF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A21A00-3301-DEA3-D3CE-7B42FA8798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A0F709-3EC9-D788-B957-9C12EEC0FB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C753E8-9B81-2500-1D4F-621C4086D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DE22A4-A7BA-3787-71FB-B99C6FCE9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20102-2CD0-4791-497A-F870ED2B4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572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39F7A8-B687-9410-DF10-D6BB137DA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6940DE-9075-D6F7-46E6-474C6C5D5F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56746-D6F0-D60C-3EA7-69108B4388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AFF05-C0E2-4E86-8559-A8AE59AB8AB6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40252-0112-88F1-5FCA-D1D243269D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4CA41-CF92-F20B-55BB-44FC80F36B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4C69D-AACE-44F6-9002-C82C97945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62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95B42-0600-7105-64EC-6DC9A71163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94BC32-5CFB-9C2D-2E33-C00DE68982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4B2AC1B5-A9CF-A228-6DB3-6698BBFAFC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15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358"/>
    </mc:Choice>
    <mc:Fallback>
      <p:transition spd="slow" advTm="54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Abhishek Gupta</dc:creator>
  <cp:lastModifiedBy>Abhishek Gupta</cp:lastModifiedBy>
  <cp:revision>1</cp:revision>
  <dcterms:created xsi:type="dcterms:W3CDTF">2025-07-06T18:23:23Z</dcterms:created>
  <dcterms:modified xsi:type="dcterms:W3CDTF">2025-07-06T18:23:36Z</dcterms:modified>
</cp:coreProperties>
</file>

<file path=docProps/thumbnail.jpeg>
</file>